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6796-3E32-4680-B33B-65BD61FE8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B981D-D2FB-4A6C-A229-1636052CC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0388B-89C0-4F8D-B0E6-A35867A0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F71D-34C7-4827-B6C3-AA9F9782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CCE3A-E467-40AD-8689-C3B8D0615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80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357F6-6016-4C33-803A-A0A8EF14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3B781-0785-44DF-A9D2-AB40E0977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B9278-0A59-4ABD-892A-49C5BB3D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4433A-1719-463F-872B-193283A0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ACF4-6BB3-437D-A928-AD1360ADF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8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0B63F1-6745-49A6-B6DB-C858DF8EC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F7A60-0B72-489E-AB3D-FF6049BA8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1507F-3FE5-4B72-9E94-C0035DC19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24EDA-30F1-482D-93CD-B6B5F3B93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A7A6B-E06C-43D9-A858-86F4AB62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95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53810-A470-4E64-92C9-0DF8FAC9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DC800-740F-442A-913E-18E437A4B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D73B0-BC03-4DCF-89B6-5279DFDC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76952-005D-4417-BF23-29D8BDEBF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66D23-6A60-4D8D-AF01-EB514AE3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0D0E4-11DA-49C4-AB01-5831AD68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1A12B-4A1F-4F06-BD8A-0AF67540C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03600-CE45-4EC4-B73A-F61264F0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D5A53-2CAD-4FCC-B94E-A3A9E856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1056F-13C2-47BB-8801-5E09E7F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1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8816E-F875-45E8-9683-C98E7481E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0327E-D65C-4A43-966B-18BFFC18C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D5983-DC48-4CE3-B012-61FC96D27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A0965-3472-483E-8B03-98DB2927B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0ABB8-A012-4AA6-9201-BCDE853D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E1B0D-1BD8-424D-99BD-022F97CB5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25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27660-DEF3-4085-B306-F69F54B99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57E94-0ED8-4BC0-9804-2BCFA5128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742F2-9393-4722-82E7-A7C7F0A7F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40B17-2D82-4AD2-BD35-D8CE736F2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226004-93FB-4472-B710-A45AA2BEA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83D4E8-18DD-4E74-8EA6-02F401FB0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20A34-DE46-4CEC-B9C6-C58223D5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C01BC9-3D68-4EB5-8190-3BA88A67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195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C677B-C6CE-43E9-A20D-5334E24E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7C64C4-1A3D-41FC-8179-04CB9F97B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C05E1-E7BA-48B8-8B24-6553C6D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70CAF3-2D52-444C-A3BD-0F208D72C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21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30B95-FD85-4278-B9CE-E58E86B86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AD3F3-ABDB-4B35-ADA7-B65E0389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5E4DD-9090-47C8-A92C-43EDD781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33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D9ED-D681-4E57-8D67-C32DC44EE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5DCFF-B347-40FB-A51D-103530D24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AEBB2-3F41-4902-9FC9-A61B0ED23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3CB6-6381-40DC-ABF8-F7A581189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9B897-A1BC-4CA4-8B8B-39D345CF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E489E-0783-4781-AC12-E6542E36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063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AD52F-1253-49D1-9C1E-73097277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0F4D88-F98D-40E9-AAFC-D56AB6ADD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A8479-05F8-4249-B7F6-5EFCB5D57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B94CA-994A-4BDF-AA37-B2C4B080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AED26-06BC-4D93-BD7A-08013BFF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E9925-DF01-41C1-B6C2-2FC3A275C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720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2CEC49-9DE2-4BEE-A3DE-A7BE6879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04C80-5275-49C1-83B1-B37853A03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5C605-7C99-4698-8DCF-C557D834E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5842C-B14A-4F82-9DA2-4A2C1DBEB7CB}" type="datetimeFigureOut">
              <a:rPr lang="en-GB" smtClean="0"/>
              <a:t>05/10/2017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6B12F-9261-4D16-90C8-70FFD4AF2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C890E-380A-4594-BC9B-662ADCECD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751EF-7B55-42F2-94E5-614711C3E2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31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51818-94BF-4B40-AEA1-A57F060903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3524E-321D-4364-A725-87F658E251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AA101-9277-48E2-91CA-4D2C714CF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EDE0-637D-4DE1-A48C-BDAA4A44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Check ups done and treatment being carried 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9F415-884E-4987-A040-1F0E14475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1081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5C4A-B944-4095-84EA-C3BD1116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Friday </a:t>
            </a:r>
            <a:r>
              <a:rPr lang="en-GB" dirty="0" err="1"/>
              <a:t>prayars</a:t>
            </a:r>
            <a:r>
              <a:rPr lang="en-GB" dirty="0"/>
              <a:t> at the GMH before clinic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4BD83C-A138-4DAF-AE0F-018CADFB1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271265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14244-D47E-491B-AE0E-2520CA2D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Treating the trainee nurse at the GMH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D7E980-27C5-41F7-9EBB-06F4C1ACD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777827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val="289711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D00C7-6707-42A3-9805-4C30DAFE0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being carried 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695273-5C12-41F2-95B6-5441C9476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96587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7B66-5472-43FA-BD6F-D205D654C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 clinic at the GMH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FED1F4-592F-4FCF-A8F9-5779D9654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271308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0963-25DB-4A73-8395-102BB1E0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Treating wheel chair patient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236B38-BB19-404F-8F78-2834D8738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6521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E129-796B-4C7F-B724-0EDF46EC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Blood pressure being taken and advice being given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0D99EA-B77E-44C1-95C0-B8AD5DB26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76795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219E-3D1D-4606-976D-BBE992E6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Priest  from CSI being treated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5C6A4C-DC7B-45E7-B8AB-15022A9C8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88951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60EC2-BC22-4D92-8D41-4E5052F83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Treatment being carried 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6048DA-3745-44D7-A4A1-A5C8D2BA9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069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C7B7-54F9-416F-9BE3-9CD503532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Treating wheel chair patient.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46F9F8-84AC-48C1-AFCE-78DFC42B0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777827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val="3167365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57</Words>
  <Application>Microsoft Office PowerPoint</Application>
  <PresentationFormat>Widescreen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Treating the trainee nurse at the GMH</vt:lpstr>
      <vt:lpstr>Treatment being carried out</vt:lpstr>
      <vt:lpstr>Free clinic at the GMH</vt:lpstr>
      <vt:lpstr>Treating wheel chair patient</vt:lpstr>
      <vt:lpstr>Blood pressure being taken and advice being given</vt:lpstr>
      <vt:lpstr>Priest  from CSI being treated</vt:lpstr>
      <vt:lpstr>Treatment being carried out</vt:lpstr>
      <vt:lpstr>Treating wheel chair patient.</vt:lpstr>
      <vt:lpstr>Check ups done and treatment being carried out</vt:lpstr>
      <vt:lpstr>Friday prayars at the GMH before clinic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Mather</dc:creator>
  <cp:lastModifiedBy>George Mather</cp:lastModifiedBy>
  <cp:revision>3</cp:revision>
  <dcterms:created xsi:type="dcterms:W3CDTF">2017-10-05T16:10:14Z</dcterms:created>
  <dcterms:modified xsi:type="dcterms:W3CDTF">2017-10-05T16:29:45Z</dcterms:modified>
</cp:coreProperties>
</file>